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3" r:id="rId5"/>
    <p:sldId id="295" r:id="rId6"/>
    <p:sldId id="308" r:id="rId7"/>
    <p:sldId id="309" r:id="rId8"/>
    <p:sldId id="296" r:id="rId9"/>
    <p:sldId id="297" r:id="rId10"/>
    <p:sldId id="262" r:id="rId11"/>
    <p:sldId id="258" r:id="rId12"/>
    <p:sldId id="259" r:id="rId13"/>
    <p:sldId id="260" r:id="rId14"/>
    <p:sldId id="300" r:id="rId15"/>
    <p:sldId id="306" r:id="rId16"/>
    <p:sldId id="298" r:id="rId17"/>
    <p:sldId id="299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625"/>
    <a:srgbClr val="A5300F"/>
    <a:srgbClr val="282626"/>
    <a:srgbClr val="5A4842"/>
    <a:srgbClr val="94B6D2"/>
    <a:srgbClr val="5C4C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1" autoAdjust="0"/>
    <p:restoredTop sz="85794" autoAdjust="0"/>
  </p:normalViewPr>
  <p:slideViewPr>
    <p:cSldViewPr snapToGrid="0">
      <p:cViewPr varScale="1">
        <p:scale>
          <a:sx n="60" d="100"/>
          <a:sy n="60" d="100"/>
        </p:scale>
        <p:origin x="102" y="4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18.svg"/><Relationship Id="rId2" Type="http://schemas.openxmlformats.org/officeDocument/2006/relationships/image" Target="../media/image27.png"/><Relationship Id="rId1" Type="http://schemas.openxmlformats.org/officeDocument/2006/relationships/hyperlink" Target="http://lodev.org/cgtutor/filtering.html" TargetMode="Externa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://lodev.org/cgtutor/filtering.html" TargetMode="External"/><Relationship Id="rId7" Type="http://schemas.openxmlformats.org/officeDocument/2006/relationships/image" Target="../media/image1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8E0C17-5871-441B-A17E-13A6B3524348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A2C5E82-BB7F-4A56-B8E4-3FD12B7B00D8}">
      <dgm:prSet/>
      <dgm:spPr/>
      <dgm:t>
        <a:bodyPr/>
        <a:lstStyle/>
        <a:p>
          <a:r>
            <a:rPr lang="en-US"/>
            <a:t>Pemrosesan citra berbasis area pada dasarnya mirip dengan pemrosesan citra berbasis piksel.</a:t>
          </a:r>
        </a:p>
      </dgm:t>
    </dgm:pt>
    <dgm:pt modelId="{05A2D672-8E8D-40D9-B87A-5FD66331E329}" type="parTrans" cxnId="{7C73CC04-7B44-4666-BEA8-6AC9F784F06F}">
      <dgm:prSet/>
      <dgm:spPr/>
      <dgm:t>
        <a:bodyPr/>
        <a:lstStyle/>
        <a:p>
          <a:endParaRPr lang="en-US"/>
        </a:p>
      </dgm:t>
    </dgm:pt>
    <dgm:pt modelId="{8160C37C-02DF-4DB8-B256-E38402830398}" type="sibTrans" cxnId="{7C73CC04-7B44-4666-BEA8-6AC9F784F06F}">
      <dgm:prSet/>
      <dgm:spPr/>
      <dgm:t>
        <a:bodyPr/>
        <a:lstStyle/>
        <a:p>
          <a:endParaRPr lang="en-US"/>
        </a:p>
      </dgm:t>
    </dgm:pt>
    <dgm:pt modelId="{E98942CB-6937-4E9B-B972-542D124733A6}">
      <dgm:prSet/>
      <dgm:spPr/>
      <dgm:t>
        <a:bodyPr/>
        <a:lstStyle/>
        <a:p>
          <a:r>
            <a:rPr lang="en-US"/>
            <a:t>Dalam proses komputasinya, nilai-nilai piksel di sekitar piksel utama (</a:t>
          </a:r>
          <a:r>
            <a:rPr lang="en-US" i="1"/>
            <a:t>pixel neighborhood</a:t>
          </a:r>
          <a:r>
            <a:rPr lang="en-US"/>
            <a:t>) diperhatikan dan menjadi elemen penentu piksel yang akan dihitung hasilnya. </a:t>
          </a:r>
        </a:p>
      </dgm:t>
    </dgm:pt>
    <dgm:pt modelId="{6901C8FB-FD55-4986-9862-42D4D0221956}" type="parTrans" cxnId="{0A90CBA8-EAC5-43FB-B16A-71C7FBFC5F85}">
      <dgm:prSet/>
      <dgm:spPr/>
      <dgm:t>
        <a:bodyPr/>
        <a:lstStyle/>
        <a:p>
          <a:endParaRPr lang="en-US"/>
        </a:p>
      </dgm:t>
    </dgm:pt>
    <dgm:pt modelId="{19AB3D93-06C6-4286-9D00-99272FA22FF2}" type="sibTrans" cxnId="{0A90CBA8-EAC5-43FB-B16A-71C7FBFC5F85}">
      <dgm:prSet/>
      <dgm:spPr/>
      <dgm:t>
        <a:bodyPr/>
        <a:lstStyle/>
        <a:p>
          <a:endParaRPr lang="en-US"/>
        </a:p>
      </dgm:t>
    </dgm:pt>
    <dgm:pt modelId="{C0D79700-E7BE-44A4-BE2F-09713C0D0E33}" type="pres">
      <dgm:prSet presAssocID="{C48E0C17-5871-441B-A17E-13A6B352434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CC379F6-B7FF-42D4-992D-35621DF90B55}" type="pres">
      <dgm:prSet presAssocID="{EA2C5E82-BB7F-4A56-B8E4-3FD12B7B00D8}" presName="hierRoot1" presStyleCnt="0"/>
      <dgm:spPr/>
    </dgm:pt>
    <dgm:pt modelId="{A0AFC982-F903-4D29-B95F-E21CE2A04A8A}" type="pres">
      <dgm:prSet presAssocID="{EA2C5E82-BB7F-4A56-B8E4-3FD12B7B00D8}" presName="composite" presStyleCnt="0"/>
      <dgm:spPr/>
    </dgm:pt>
    <dgm:pt modelId="{181D9D87-B711-41CA-B7FD-BE9A20373304}" type="pres">
      <dgm:prSet presAssocID="{EA2C5E82-BB7F-4A56-B8E4-3FD12B7B00D8}" presName="background" presStyleLbl="node0" presStyleIdx="0" presStyleCnt="2"/>
      <dgm:spPr/>
    </dgm:pt>
    <dgm:pt modelId="{CC5BE9CA-CEE4-4B61-8D34-4FDA0CC768A9}" type="pres">
      <dgm:prSet presAssocID="{EA2C5E82-BB7F-4A56-B8E4-3FD12B7B00D8}" presName="text" presStyleLbl="fgAcc0" presStyleIdx="0" presStyleCnt="2">
        <dgm:presLayoutVars>
          <dgm:chPref val="3"/>
        </dgm:presLayoutVars>
      </dgm:prSet>
      <dgm:spPr/>
    </dgm:pt>
    <dgm:pt modelId="{42A6DF83-E7B8-496B-9845-078FEA03B9FF}" type="pres">
      <dgm:prSet presAssocID="{EA2C5E82-BB7F-4A56-B8E4-3FD12B7B00D8}" presName="hierChild2" presStyleCnt="0"/>
      <dgm:spPr/>
    </dgm:pt>
    <dgm:pt modelId="{B4566679-6F3E-42EE-A9FB-B47F114FAE4D}" type="pres">
      <dgm:prSet presAssocID="{E98942CB-6937-4E9B-B972-542D124733A6}" presName="hierRoot1" presStyleCnt="0"/>
      <dgm:spPr/>
    </dgm:pt>
    <dgm:pt modelId="{895E64A8-0458-4CFC-B155-53251E6C682E}" type="pres">
      <dgm:prSet presAssocID="{E98942CB-6937-4E9B-B972-542D124733A6}" presName="composite" presStyleCnt="0"/>
      <dgm:spPr/>
    </dgm:pt>
    <dgm:pt modelId="{6ACE783D-7158-442A-BE5F-2062FD9B1FBB}" type="pres">
      <dgm:prSet presAssocID="{E98942CB-6937-4E9B-B972-542D124733A6}" presName="background" presStyleLbl="node0" presStyleIdx="1" presStyleCnt="2"/>
      <dgm:spPr/>
    </dgm:pt>
    <dgm:pt modelId="{D81DC97C-ADE1-431D-90F8-24804D95CF18}" type="pres">
      <dgm:prSet presAssocID="{E98942CB-6937-4E9B-B972-542D124733A6}" presName="text" presStyleLbl="fgAcc0" presStyleIdx="1" presStyleCnt="2">
        <dgm:presLayoutVars>
          <dgm:chPref val="3"/>
        </dgm:presLayoutVars>
      </dgm:prSet>
      <dgm:spPr/>
    </dgm:pt>
    <dgm:pt modelId="{521DBB6E-CB2E-47A3-A5F8-5E28F7F0B3C7}" type="pres">
      <dgm:prSet presAssocID="{E98942CB-6937-4E9B-B972-542D124733A6}" presName="hierChild2" presStyleCnt="0"/>
      <dgm:spPr/>
    </dgm:pt>
  </dgm:ptLst>
  <dgm:cxnLst>
    <dgm:cxn modelId="{7C73CC04-7B44-4666-BEA8-6AC9F784F06F}" srcId="{C48E0C17-5871-441B-A17E-13A6B3524348}" destId="{EA2C5E82-BB7F-4A56-B8E4-3FD12B7B00D8}" srcOrd="0" destOrd="0" parTransId="{05A2D672-8E8D-40D9-B87A-5FD66331E329}" sibTransId="{8160C37C-02DF-4DB8-B256-E38402830398}"/>
    <dgm:cxn modelId="{F628D61A-F13A-4E6C-BE4C-61252E6ECFD1}" type="presOf" srcId="{EA2C5E82-BB7F-4A56-B8E4-3FD12B7B00D8}" destId="{CC5BE9CA-CEE4-4B61-8D34-4FDA0CC768A9}" srcOrd="0" destOrd="0" presId="urn:microsoft.com/office/officeart/2005/8/layout/hierarchy1"/>
    <dgm:cxn modelId="{2956FF2B-534F-43E0-B654-8929F4D1416F}" type="presOf" srcId="{E98942CB-6937-4E9B-B972-542D124733A6}" destId="{D81DC97C-ADE1-431D-90F8-24804D95CF18}" srcOrd="0" destOrd="0" presId="urn:microsoft.com/office/officeart/2005/8/layout/hierarchy1"/>
    <dgm:cxn modelId="{5078C66F-A9C7-4A76-91CB-6939AC5658AA}" type="presOf" srcId="{C48E0C17-5871-441B-A17E-13A6B3524348}" destId="{C0D79700-E7BE-44A4-BE2F-09713C0D0E33}" srcOrd="0" destOrd="0" presId="urn:microsoft.com/office/officeart/2005/8/layout/hierarchy1"/>
    <dgm:cxn modelId="{0A90CBA8-EAC5-43FB-B16A-71C7FBFC5F85}" srcId="{C48E0C17-5871-441B-A17E-13A6B3524348}" destId="{E98942CB-6937-4E9B-B972-542D124733A6}" srcOrd="1" destOrd="0" parTransId="{6901C8FB-FD55-4986-9862-42D4D0221956}" sibTransId="{19AB3D93-06C6-4286-9D00-99272FA22FF2}"/>
    <dgm:cxn modelId="{98C95122-B66B-481E-A05B-DB3E3AB39AAC}" type="presParOf" srcId="{C0D79700-E7BE-44A4-BE2F-09713C0D0E33}" destId="{ACC379F6-B7FF-42D4-992D-35621DF90B55}" srcOrd="0" destOrd="0" presId="urn:microsoft.com/office/officeart/2005/8/layout/hierarchy1"/>
    <dgm:cxn modelId="{8C21681B-7E74-4B91-B8D5-11541DA8A2CB}" type="presParOf" srcId="{ACC379F6-B7FF-42D4-992D-35621DF90B55}" destId="{A0AFC982-F903-4D29-B95F-E21CE2A04A8A}" srcOrd="0" destOrd="0" presId="urn:microsoft.com/office/officeart/2005/8/layout/hierarchy1"/>
    <dgm:cxn modelId="{B0C3F710-867C-4248-AA90-50AA1B411325}" type="presParOf" srcId="{A0AFC982-F903-4D29-B95F-E21CE2A04A8A}" destId="{181D9D87-B711-41CA-B7FD-BE9A20373304}" srcOrd="0" destOrd="0" presId="urn:microsoft.com/office/officeart/2005/8/layout/hierarchy1"/>
    <dgm:cxn modelId="{2654D88E-E234-4B95-86E4-7568796E4A50}" type="presParOf" srcId="{A0AFC982-F903-4D29-B95F-E21CE2A04A8A}" destId="{CC5BE9CA-CEE4-4B61-8D34-4FDA0CC768A9}" srcOrd="1" destOrd="0" presId="urn:microsoft.com/office/officeart/2005/8/layout/hierarchy1"/>
    <dgm:cxn modelId="{9317A4FD-C076-49BD-9B8D-074CFFE67810}" type="presParOf" srcId="{ACC379F6-B7FF-42D4-992D-35621DF90B55}" destId="{42A6DF83-E7B8-496B-9845-078FEA03B9FF}" srcOrd="1" destOrd="0" presId="urn:microsoft.com/office/officeart/2005/8/layout/hierarchy1"/>
    <dgm:cxn modelId="{AA27AB8C-4C40-47BE-BDA8-3665F8E4E333}" type="presParOf" srcId="{C0D79700-E7BE-44A4-BE2F-09713C0D0E33}" destId="{B4566679-6F3E-42EE-A9FB-B47F114FAE4D}" srcOrd="1" destOrd="0" presId="urn:microsoft.com/office/officeart/2005/8/layout/hierarchy1"/>
    <dgm:cxn modelId="{19A4EE73-8DF0-42DB-AED3-E0F7E6C6BB37}" type="presParOf" srcId="{B4566679-6F3E-42EE-A9FB-B47F114FAE4D}" destId="{895E64A8-0458-4CFC-B155-53251E6C682E}" srcOrd="0" destOrd="0" presId="urn:microsoft.com/office/officeart/2005/8/layout/hierarchy1"/>
    <dgm:cxn modelId="{6DDA9EA9-5E15-4B3A-B7B2-985F30BAB148}" type="presParOf" srcId="{895E64A8-0458-4CFC-B155-53251E6C682E}" destId="{6ACE783D-7158-442A-BE5F-2062FD9B1FBB}" srcOrd="0" destOrd="0" presId="urn:microsoft.com/office/officeart/2005/8/layout/hierarchy1"/>
    <dgm:cxn modelId="{E5EEB661-72A8-4C3A-B35B-290A76998AF3}" type="presParOf" srcId="{895E64A8-0458-4CFC-B155-53251E6C682E}" destId="{D81DC97C-ADE1-431D-90F8-24804D95CF18}" srcOrd="1" destOrd="0" presId="urn:microsoft.com/office/officeart/2005/8/layout/hierarchy1"/>
    <dgm:cxn modelId="{9EEFB118-A108-4A9B-BB22-DB107BAE8EC5}" type="presParOf" srcId="{B4566679-6F3E-42EE-A9FB-B47F114FAE4D}" destId="{521DBB6E-CB2E-47A3-A5F8-5E28F7F0B3C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882BF8-449E-4A9A-9661-6DCD7AF847E7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96C3DC6-162A-4C88-ACC6-90F99DBCF6B9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Dengan Mask:</a:t>
          </a:r>
          <a:br>
            <a:rPr lang="en-US"/>
          </a:br>
          <a:r>
            <a:rPr lang="en-US"/>
            <a:t>Konvolusi</a:t>
          </a:r>
        </a:p>
      </dgm:t>
    </dgm:pt>
    <dgm:pt modelId="{94F00212-500C-4218-A259-6B76A4E15ED5}" type="parTrans" cxnId="{F1089C6E-1384-4928-90C5-5C1DF622AB5D}">
      <dgm:prSet/>
      <dgm:spPr/>
      <dgm:t>
        <a:bodyPr/>
        <a:lstStyle/>
        <a:p>
          <a:endParaRPr lang="en-US"/>
        </a:p>
      </dgm:t>
    </dgm:pt>
    <dgm:pt modelId="{39D47039-23B7-47DC-9873-070DA69FD732}" type="sibTrans" cxnId="{F1089C6E-1384-4928-90C5-5C1DF622AB5D}">
      <dgm:prSet/>
      <dgm:spPr/>
      <dgm:t>
        <a:bodyPr/>
        <a:lstStyle/>
        <a:p>
          <a:endParaRPr lang="en-US"/>
        </a:p>
      </dgm:t>
    </dgm:pt>
    <dgm:pt modelId="{C8AF54A5-97A6-4A3E-B912-ADA4A4D28B58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Tanpa Mask:</a:t>
          </a:r>
          <a:br>
            <a:rPr lang="en-US"/>
          </a:br>
          <a:r>
            <a:rPr lang="en-US"/>
            <a:t>Median Filtering, Maximum/Minimum Filtering</a:t>
          </a:r>
        </a:p>
      </dgm:t>
    </dgm:pt>
    <dgm:pt modelId="{9BEAAB1E-5C9B-4106-9ECB-1700F312E4E8}" type="parTrans" cxnId="{2E6ADD67-5E91-4598-A420-957B7325EAE8}">
      <dgm:prSet/>
      <dgm:spPr/>
      <dgm:t>
        <a:bodyPr/>
        <a:lstStyle/>
        <a:p>
          <a:endParaRPr lang="en-US"/>
        </a:p>
      </dgm:t>
    </dgm:pt>
    <dgm:pt modelId="{9C4AF842-A447-4E4D-8A5D-F4016CA57345}" type="sibTrans" cxnId="{2E6ADD67-5E91-4598-A420-957B7325EAE8}">
      <dgm:prSet/>
      <dgm:spPr/>
      <dgm:t>
        <a:bodyPr/>
        <a:lstStyle/>
        <a:p>
          <a:endParaRPr lang="en-US"/>
        </a:p>
      </dgm:t>
    </dgm:pt>
    <dgm:pt modelId="{80967E51-2682-494A-8321-2ECCB5192E4A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Filter Morfologis:</a:t>
          </a:r>
          <a:br>
            <a:rPr lang="en-US"/>
          </a:br>
          <a:r>
            <a:rPr lang="en-US"/>
            <a:t>Dilasi dan Erosi (structure element)</a:t>
          </a:r>
        </a:p>
      </dgm:t>
    </dgm:pt>
    <dgm:pt modelId="{E657826A-5560-4D61-9BC9-FC66EBFCC84A}" type="parTrans" cxnId="{CD3CB78A-3FE0-482A-A0D8-FE55BB7F5476}">
      <dgm:prSet/>
      <dgm:spPr/>
      <dgm:t>
        <a:bodyPr/>
        <a:lstStyle/>
        <a:p>
          <a:endParaRPr lang="en-US"/>
        </a:p>
      </dgm:t>
    </dgm:pt>
    <dgm:pt modelId="{1532D549-AF70-4AAE-ABF7-F1EDC931E784}" type="sibTrans" cxnId="{CD3CB78A-3FE0-482A-A0D8-FE55BB7F5476}">
      <dgm:prSet/>
      <dgm:spPr/>
      <dgm:t>
        <a:bodyPr/>
        <a:lstStyle/>
        <a:p>
          <a:endParaRPr lang="en-US"/>
        </a:p>
      </dgm:t>
    </dgm:pt>
    <dgm:pt modelId="{483A633E-2225-4E01-A67A-85AA3EFD2305}" type="pres">
      <dgm:prSet presAssocID="{95882BF8-449E-4A9A-9661-6DCD7AF847E7}" presName="root" presStyleCnt="0">
        <dgm:presLayoutVars>
          <dgm:dir/>
          <dgm:resizeHandles val="exact"/>
        </dgm:presLayoutVars>
      </dgm:prSet>
      <dgm:spPr/>
    </dgm:pt>
    <dgm:pt modelId="{B896D63A-13A0-48E1-B76C-FC6269CEF862}" type="pres">
      <dgm:prSet presAssocID="{796C3DC6-162A-4C88-ACC6-90F99DBCF6B9}" presName="compNode" presStyleCnt="0"/>
      <dgm:spPr/>
    </dgm:pt>
    <dgm:pt modelId="{D2C4880F-ADA7-446A-86F3-E705768B202A}" type="pres">
      <dgm:prSet presAssocID="{796C3DC6-162A-4C88-ACC6-90F99DBCF6B9}" presName="iconBgRect" presStyleLbl="bgShp" presStyleIdx="0" presStyleCnt="3"/>
      <dgm:spPr/>
    </dgm:pt>
    <dgm:pt modelId="{B1B1950C-75F6-4F9D-B092-7472BE7BE510}" type="pres">
      <dgm:prSet presAssocID="{796C3DC6-162A-4C88-ACC6-90F99DBCF6B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y Mask"/>
        </a:ext>
      </dgm:extLst>
    </dgm:pt>
    <dgm:pt modelId="{0500D362-9C09-42D3-90DF-4D7668728278}" type="pres">
      <dgm:prSet presAssocID="{796C3DC6-162A-4C88-ACC6-90F99DBCF6B9}" presName="spaceRect" presStyleCnt="0"/>
      <dgm:spPr/>
    </dgm:pt>
    <dgm:pt modelId="{D303488F-E7E2-4649-AEAD-6F05349DFAE7}" type="pres">
      <dgm:prSet presAssocID="{796C3DC6-162A-4C88-ACC6-90F99DBCF6B9}" presName="textRect" presStyleLbl="revTx" presStyleIdx="0" presStyleCnt="3">
        <dgm:presLayoutVars>
          <dgm:chMax val="1"/>
          <dgm:chPref val="1"/>
        </dgm:presLayoutVars>
      </dgm:prSet>
      <dgm:spPr/>
    </dgm:pt>
    <dgm:pt modelId="{436F37EF-739C-41DD-B83B-9343D2557085}" type="pres">
      <dgm:prSet presAssocID="{39D47039-23B7-47DC-9873-070DA69FD732}" presName="sibTrans" presStyleCnt="0"/>
      <dgm:spPr/>
    </dgm:pt>
    <dgm:pt modelId="{917D3808-B33F-4DB0-BCEA-C77BB87D7747}" type="pres">
      <dgm:prSet presAssocID="{C8AF54A5-97A6-4A3E-B912-ADA4A4D28B58}" presName="compNode" presStyleCnt="0"/>
      <dgm:spPr/>
    </dgm:pt>
    <dgm:pt modelId="{7E63A5BB-BF73-4E00-B6C1-D0F7C2E17202}" type="pres">
      <dgm:prSet presAssocID="{C8AF54A5-97A6-4A3E-B912-ADA4A4D28B58}" presName="iconBgRect" presStyleLbl="bgShp" presStyleIdx="1" presStyleCnt="3"/>
      <dgm:spPr/>
    </dgm:pt>
    <dgm:pt modelId="{5E02B51A-094F-43BC-9ABD-8706C3E46E32}" type="pres">
      <dgm:prSet presAssocID="{C8AF54A5-97A6-4A3E-B912-ADA4A4D28B5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E254B18-58DA-473C-B6DD-0788954F119D}" type="pres">
      <dgm:prSet presAssocID="{C8AF54A5-97A6-4A3E-B912-ADA4A4D28B58}" presName="spaceRect" presStyleCnt="0"/>
      <dgm:spPr/>
    </dgm:pt>
    <dgm:pt modelId="{D17EA338-112C-4B47-AF5D-6316605131D8}" type="pres">
      <dgm:prSet presAssocID="{C8AF54A5-97A6-4A3E-B912-ADA4A4D28B58}" presName="textRect" presStyleLbl="revTx" presStyleIdx="1" presStyleCnt="3">
        <dgm:presLayoutVars>
          <dgm:chMax val="1"/>
          <dgm:chPref val="1"/>
        </dgm:presLayoutVars>
      </dgm:prSet>
      <dgm:spPr/>
    </dgm:pt>
    <dgm:pt modelId="{8EEA7D6C-7BA3-483E-AE71-E4716EE6923D}" type="pres">
      <dgm:prSet presAssocID="{9C4AF842-A447-4E4D-8A5D-F4016CA57345}" presName="sibTrans" presStyleCnt="0"/>
      <dgm:spPr/>
    </dgm:pt>
    <dgm:pt modelId="{8D6F667A-0DFE-45B6-BD26-5F7F5CD26F2C}" type="pres">
      <dgm:prSet presAssocID="{80967E51-2682-494A-8321-2ECCB5192E4A}" presName="compNode" presStyleCnt="0"/>
      <dgm:spPr/>
    </dgm:pt>
    <dgm:pt modelId="{1A1B15A1-0B85-4CC9-9D17-E195C38F2790}" type="pres">
      <dgm:prSet presAssocID="{80967E51-2682-494A-8321-2ECCB5192E4A}" presName="iconBgRect" presStyleLbl="bgShp" presStyleIdx="2" presStyleCnt="3"/>
      <dgm:spPr/>
    </dgm:pt>
    <dgm:pt modelId="{705F43B4-5AC6-469A-AE85-509BFEDDBF6C}" type="pres">
      <dgm:prSet presAssocID="{80967E51-2682-494A-8321-2ECCB5192E4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905E4A2-BD2D-4FEF-A743-1CB4DCB1DB2C}" type="pres">
      <dgm:prSet presAssocID="{80967E51-2682-494A-8321-2ECCB5192E4A}" presName="spaceRect" presStyleCnt="0"/>
      <dgm:spPr/>
    </dgm:pt>
    <dgm:pt modelId="{88ECE2C8-93C5-4944-9A16-7EDC1B4A0AE9}" type="pres">
      <dgm:prSet presAssocID="{80967E51-2682-494A-8321-2ECCB5192E4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F833364-55DE-4534-9F52-BADAFC602C1C}" type="presOf" srcId="{796C3DC6-162A-4C88-ACC6-90F99DBCF6B9}" destId="{D303488F-E7E2-4649-AEAD-6F05349DFAE7}" srcOrd="0" destOrd="0" presId="urn:microsoft.com/office/officeart/2018/5/layout/IconCircleLabelList"/>
    <dgm:cxn modelId="{A0B53764-7F1E-4E66-878E-16A875F2A022}" type="presOf" srcId="{C8AF54A5-97A6-4A3E-B912-ADA4A4D28B58}" destId="{D17EA338-112C-4B47-AF5D-6316605131D8}" srcOrd="0" destOrd="0" presId="urn:microsoft.com/office/officeart/2018/5/layout/IconCircleLabelList"/>
    <dgm:cxn modelId="{2E6ADD67-5E91-4598-A420-957B7325EAE8}" srcId="{95882BF8-449E-4A9A-9661-6DCD7AF847E7}" destId="{C8AF54A5-97A6-4A3E-B912-ADA4A4D28B58}" srcOrd="1" destOrd="0" parTransId="{9BEAAB1E-5C9B-4106-9ECB-1700F312E4E8}" sibTransId="{9C4AF842-A447-4E4D-8A5D-F4016CA57345}"/>
    <dgm:cxn modelId="{F1089C6E-1384-4928-90C5-5C1DF622AB5D}" srcId="{95882BF8-449E-4A9A-9661-6DCD7AF847E7}" destId="{796C3DC6-162A-4C88-ACC6-90F99DBCF6B9}" srcOrd="0" destOrd="0" parTransId="{94F00212-500C-4218-A259-6B76A4E15ED5}" sibTransId="{39D47039-23B7-47DC-9873-070DA69FD732}"/>
    <dgm:cxn modelId="{AAC48385-89C0-41E6-8BC0-CF8D23030BA9}" type="presOf" srcId="{80967E51-2682-494A-8321-2ECCB5192E4A}" destId="{88ECE2C8-93C5-4944-9A16-7EDC1B4A0AE9}" srcOrd="0" destOrd="0" presId="urn:microsoft.com/office/officeart/2018/5/layout/IconCircleLabelList"/>
    <dgm:cxn modelId="{CD3CB78A-3FE0-482A-A0D8-FE55BB7F5476}" srcId="{95882BF8-449E-4A9A-9661-6DCD7AF847E7}" destId="{80967E51-2682-494A-8321-2ECCB5192E4A}" srcOrd="2" destOrd="0" parTransId="{E657826A-5560-4D61-9BC9-FC66EBFCC84A}" sibTransId="{1532D549-AF70-4AAE-ABF7-F1EDC931E784}"/>
    <dgm:cxn modelId="{5E8874A2-625A-459E-A18A-1604634D0562}" type="presOf" srcId="{95882BF8-449E-4A9A-9661-6DCD7AF847E7}" destId="{483A633E-2225-4E01-A67A-85AA3EFD2305}" srcOrd="0" destOrd="0" presId="urn:microsoft.com/office/officeart/2018/5/layout/IconCircleLabelList"/>
    <dgm:cxn modelId="{F6B29DB6-8198-409F-A4D0-6CA36BE471E6}" type="presParOf" srcId="{483A633E-2225-4E01-A67A-85AA3EFD2305}" destId="{B896D63A-13A0-48E1-B76C-FC6269CEF862}" srcOrd="0" destOrd="0" presId="urn:microsoft.com/office/officeart/2018/5/layout/IconCircleLabelList"/>
    <dgm:cxn modelId="{1FD8AB92-4F2F-47CF-82FE-8A8A3444973A}" type="presParOf" srcId="{B896D63A-13A0-48E1-B76C-FC6269CEF862}" destId="{D2C4880F-ADA7-446A-86F3-E705768B202A}" srcOrd="0" destOrd="0" presId="urn:microsoft.com/office/officeart/2018/5/layout/IconCircleLabelList"/>
    <dgm:cxn modelId="{803A38C4-92E8-4E3B-AE02-322C0D38DDF7}" type="presParOf" srcId="{B896D63A-13A0-48E1-B76C-FC6269CEF862}" destId="{B1B1950C-75F6-4F9D-B092-7472BE7BE510}" srcOrd="1" destOrd="0" presId="urn:microsoft.com/office/officeart/2018/5/layout/IconCircleLabelList"/>
    <dgm:cxn modelId="{4F4F490C-38CE-4884-B14B-F54C4D15D675}" type="presParOf" srcId="{B896D63A-13A0-48E1-B76C-FC6269CEF862}" destId="{0500D362-9C09-42D3-90DF-4D7668728278}" srcOrd="2" destOrd="0" presId="urn:microsoft.com/office/officeart/2018/5/layout/IconCircleLabelList"/>
    <dgm:cxn modelId="{CDE7877B-B0F4-4DCC-9E31-F8E032B20BDA}" type="presParOf" srcId="{B896D63A-13A0-48E1-B76C-FC6269CEF862}" destId="{D303488F-E7E2-4649-AEAD-6F05349DFAE7}" srcOrd="3" destOrd="0" presId="urn:microsoft.com/office/officeart/2018/5/layout/IconCircleLabelList"/>
    <dgm:cxn modelId="{6A61A9B7-C5AD-4744-A69D-A52CD795777E}" type="presParOf" srcId="{483A633E-2225-4E01-A67A-85AA3EFD2305}" destId="{436F37EF-739C-41DD-B83B-9343D2557085}" srcOrd="1" destOrd="0" presId="urn:microsoft.com/office/officeart/2018/5/layout/IconCircleLabelList"/>
    <dgm:cxn modelId="{D32029AB-0051-4DCB-8DC5-CF139A2F679E}" type="presParOf" srcId="{483A633E-2225-4E01-A67A-85AA3EFD2305}" destId="{917D3808-B33F-4DB0-BCEA-C77BB87D7747}" srcOrd="2" destOrd="0" presId="urn:microsoft.com/office/officeart/2018/5/layout/IconCircleLabelList"/>
    <dgm:cxn modelId="{52820D71-59B2-44CA-B0A3-9563CC7B3DF0}" type="presParOf" srcId="{917D3808-B33F-4DB0-BCEA-C77BB87D7747}" destId="{7E63A5BB-BF73-4E00-B6C1-D0F7C2E17202}" srcOrd="0" destOrd="0" presId="urn:microsoft.com/office/officeart/2018/5/layout/IconCircleLabelList"/>
    <dgm:cxn modelId="{1BB4FB18-99DC-470B-BD66-49B5CCFDDBAE}" type="presParOf" srcId="{917D3808-B33F-4DB0-BCEA-C77BB87D7747}" destId="{5E02B51A-094F-43BC-9ABD-8706C3E46E32}" srcOrd="1" destOrd="0" presId="urn:microsoft.com/office/officeart/2018/5/layout/IconCircleLabelList"/>
    <dgm:cxn modelId="{30B4C327-CC22-4DD6-9633-E1076147C38A}" type="presParOf" srcId="{917D3808-B33F-4DB0-BCEA-C77BB87D7747}" destId="{6E254B18-58DA-473C-B6DD-0788954F119D}" srcOrd="2" destOrd="0" presId="urn:microsoft.com/office/officeart/2018/5/layout/IconCircleLabelList"/>
    <dgm:cxn modelId="{1D19D1DB-7A62-43D1-A171-E3CAB892F342}" type="presParOf" srcId="{917D3808-B33F-4DB0-BCEA-C77BB87D7747}" destId="{D17EA338-112C-4B47-AF5D-6316605131D8}" srcOrd="3" destOrd="0" presId="urn:microsoft.com/office/officeart/2018/5/layout/IconCircleLabelList"/>
    <dgm:cxn modelId="{33791705-A5DF-4918-AD60-48DBEE311379}" type="presParOf" srcId="{483A633E-2225-4E01-A67A-85AA3EFD2305}" destId="{8EEA7D6C-7BA3-483E-AE71-E4716EE6923D}" srcOrd="3" destOrd="0" presId="urn:microsoft.com/office/officeart/2018/5/layout/IconCircleLabelList"/>
    <dgm:cxn modelId="{4857AB46-6B5D-4EDF-B085-3B9ACF265F16}" type="presParOf" srcId="{483A633E-2225-4E01-A67A-85AA3EFD2305}" destId="{8D6F667A-0DFE-45B6-BD26-5F7F5CD26F2C}" srcOrd="4" destOrd="0" presId="urn:microsoft.com/office/officeart/2018/5/layout/IconCircleLabelList"/>
    <dgm:cxn modelId="{635EAA3C-2CA5-4CA8-8D8C-77F67BC69FCC}" type="presParOf" srcId="{8D6F667A-0DFE-45B6-BD26-5F7F5CD26F2C}" destId="{1A1B15A1-0B85-4CC9-9D17-E195C38F2790}" srcOrd="0" destOrd="0" presId="urn:microsoft.com/office/officeart/2018/5/layout/IconCircleLabelList"/>
    <dgm:cxn modelId="{D4BB6254-7CD0-49E9-B874-D68AB6C49BBB}" type="presParOf" srcId="{8D6F667A-0DFE-45B6-BD26-5F7F5CD26F2C}" destId="{705F43B4-5AC6-469A-AE85-509BFEDDBF6C}" srcOrd="1" destOrd="0" presId="urn:microsoft.com/office/officeart/2018/5/layout/IconCircleLabelList"/>
    <dgm:cxn modelId="{98054755-CA0D-4712-B0BD-59D2A595676A}" type="presParOf" srcId="{8D6F667A-0DFE-45B6-BD26-5F7F5CD26F2C}" destId="{3905E4A2-BD2D-4FEF-A743-1CB4DCB1DB2C}" srcOrd="2" destOrd="0" presId="urn:microsoft.com/office/officeart/2018/5/layout/IconCircleLabelList"/>
    <dgm:cxn modelId="{B3F24C20-C770-4941-9F90-04C8010436B7}" type="presParOf" srcId="{8D6F667A-0DFE-45B6-BD26-5F7F5CD26F2C}" destId="{88ECE2C8-93C5-4944-9A16-7EDC1B4A0AE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64E259-1A62-4B7F-B266-410B584DE787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accent3_2" csCatId="accent3" phldr="1"/>
      <dgm:spPr/>
      <dgm:t>
        <a:bodyPr/>
        <a:lstStyle/>
        <a:p>
          <a:endParaRPr lang="en-US"/>
        </a:p>
      </dgm:t>
    </dgm:pt>
    <dgm:pt modelId="{3DA708A5-7DE8-4B80-8361-06A014A004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http://lodev.org/cgtutor/filtering.html</a:t>
          </a:r>
          <a:endParaRPr lang="en-US" dirty="0">
            <a:solidFill>
              <a:srgbClr val="FFC000"/>
            </a:solidFill>
          </a:endParaRPr>
        </a:p>
      </dgm:t>
    </dgm:pt>
    <dgm:pt modelId="{94C8E0B5-1FDD-40AC-A315-FBF1CCBCF094}" type="parTrans" cxnId="{9DE4726F-072F-425D-8493-5118DC2A6E0A}">
      <dgm:prSet/>
      <dgm:spPr/>
      <dgm:t>
        <a:bodyPr/>
        <a:lstStyle/>
        <a:p>
          <a:endParaRPr lang="en-US"/>
        </a:p>
      </dgm:t>
    </dgm:pt>
    <dgm:pt modelId="{FB6E1438-1D8A-4D45-9837-3B634B39D39A}" type="sibTrans" cxnId="{9DE4726F-072F-425D-8493-5118DC2A6E0A}">
      <dgm:prSet/>
      <dgm:spPr/>
      <dgm:t>
        <a:bodyPr/>
        <a:lstStyle/>
        <a:p>
          <a:endParaRPr lang="en-US"/>
        </a:p>
      </dgm:t>
    </dgm:pt>
    <dgm:pt modelId="{8527DF4F-6773-4C15-AB64-ACEA53FE98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Kembangkan</a:t>
          </a:r>
          <a:r>
            <a:rPr lang="en-US" dirty="0"/>
            <a:t> program kalian </a:t>
          </a:r>
          <a:r>
            <a:rPr lang="id-ID" dirty="0"/>
            <a:t>sebelumnya dengan menambahkan fitur ini (minimal masking 3x3)</a:t>
          </a:r>
          <a:endParaRPr lang="en-US" dirty="0"/>
        </a:p>
      </dgm:t>
    </dgm:pt>
    <dgm:pt modelId="{6038169A-A77C-4BE1-B03D-9EB4DF036DE1}" type="parTrans" cxnId="{379674E3-2798-4F82-9B1E-FF426701C6BE}">
      <dgm:prSet/>
      <dgm:spPr/>
      <dgm:t>
        <a:bodyPr/>
        <a:lstStyle/>
        <a:p>
          <a:endParaRPr lang="en-US"/>
        </a:p>
      </dgm:t>
    </dgm:pt>
    <dgm:pt modelId="{27C6F074-3ACF-44BA-A2CA-E3396BD80583}" type="sibTrans" cxnId="{379674E3-2798-4F82-9B1E-FF426701C6BE}">
      <dgm:prSet/>
      <dgm:spPr/>
      <dgm:t>
        <a:bodyPr/>
        <a:lstStyle/>
        <a:p>
          <a:endParaRPr lang="en-US"/>
        </a:p>
      </dgm:t>
    </dgm:pt>
    <dgm:pt modelId="{D96DB5F1-D01D-4179-948E-5564C61F558F}">
      <dgm:prSet/>
      <dgm:spPr/>
      <dgm:t>
        <a:bodyPr/>
        <a:lstStyle/>
        <a:p>
          <a:pPr>
            <a:lnSpc>
              <a:spcPct val="100000"/>
            </a:lnSpc>
          </a:pPr>
          <a:r>
            <a:rPr lang="id-ID" dirty="0"/>
            <a:t>Bonus: implementasi mask</a:t>
          </a:r>
          <a:r>
            <a:rPr lang="en-US" dirty="0"/>
            <a:t> 5x5 </a:t>
          </a:r>
          <a:r>
            <a:rPr lang="en-US" dirty="0" err="1"/>
            <a:t>atau</a:t>
          </a:r>
          <a:r>
            <a:rPr lang="en-US" dirty="0"/>
            <a:t> 9x9.</a:t>
          </a:r>
        </a:p>
      </dgm:t>
    </dgm:pt>
    <dgm:pt modelId="{8F16DD94-C865-4DE1-88E1-39CB45C8FF37}" type="parTrans" cxnId="{82D8F164-A4AA-442D-BF5B-5F2970CA467B}">
      <dgm:prSet/>
      <dgm:spPr/>
      <dgm:t>
        <a:bodyPr/>
        <a:lstStyle/>
        <a:p>
          <a:endParaRPr lang="en-US"/>
        </a:p>
      </dgm:t>
    </dgm:pt>
    <dgm:pt modelId="{B5F3E98A-2819-4929-8E1C-8620C0E78012}" type="sibTrans" cxnId="{82D8F164-A4AA-442D-BF5B-5F2970CA467B}">
      <dgm:prSet/>
      <dgm:spPr/>
      <dgm:t>
        <a:bodyPr/>
        <a:lstStyle/>
        <a:p>
          <a:endParaRPr lang="en-US"/>
        </a:p>
      </dgm:t>
    </dgm:pt>
    <dgm:pt modelId="{F8C0CC0A-C352-4669-839C-EB03D371E27B}" type="pres">
      <dgm:prSet presAssocID="{3364E259-1A62-4B7F-B266-410B584DE787}" presName="root" presStyleCnt="0">
        <dgm:presLayoutVars>
          <dgm:dir/>
          <dgm:resizeHandles val="exact"/>
        </dgm:presLayoutVars>
      </dgm:prSet>
      <dgm:spPr/>
    </dgm:pt>
    <dgm:pt modelId="{543E2A0E-30E2-4452-95D5-91D4D1E9056D}" type="pres">
      <dgm:prSet presAssocID="{3DA708A5-7DE8-4B80-8361-06A014A00431}" presName="compNode" presStyleCnt="0"/>
      <dgm:spPr/>
    </dgm:pt>
    <dgm:pt modelId="{4D185944-3E59-4452-A4DD-61769A5572AA}" type="pres">
      <dgm:prSet presAssocID="{3DA708A5-7DE8-4B80-8361-06A014A00431}" presName="bgRect" presStyleLbl="bgShp" presStyleIdx="0" presStyleCnt="3"/>
      <dgm:spPr>
        <a:solidFill>
          <a:schemeClr val="accent1"/>
        </a:solidFill>
      </dgm:spPr>
    </dgm:pt>
    <dgm:pt modelId="{3C26695F-FD4E-494A-9515-104A39B8FAF3}" type="pres">
      <dgm:prSet presAssocID="{3DA708A5-7DE8-4B80-8361-06A014A0043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6E0AEEF2-6F99-4D9E-A550-7C4C262945F2}" type="pres">
      <dgm:prSet presAssocID="{3DA708A5-7DE8-4B80-8361-06A014A00431}" presName="spaceRect" presStyleCnt="0"/>
      <dgm:spPr/>
    </dgm:pt>
    <dgm:pt modelId="{332AA5A8-2DCD-4D66-A9BC-ED0E7EEEB0B0}" type="pres">
      <dgm:prSet presAssocID="{3DA708A5-7DE8-4B80-8361-06A014A00431}" presName="parTx" presStyleLbl="revTx" presStyleIdx="0" presStyleCnt="3">
        <dgm:presLayoutVars>
          <dgm:chMax val="0"/>
          <dgm:chPref val="0"/>
        </dgm:presLayoutVars>
      </dgm:prSet>
      <dgm:spPr/>
    </dgm:pt>
    <dgm:pt modelId="{5DDE4ED4-9C6A-43D8-9D30-A72E1597A3EB}" type="pres">
      <dgm:prSet presAssocID="{FB6E1438-1D8A-4D45-9837-3B634B39D39A}" presName="sibTrans" presStyleCnt="0"/>
      <dgm:spPr/>
    </dgm:pt>
    <dgm:pt modelId="{BE239724-3029-45EA-987A-060EFF42A14F}" type="pres">
      <dgm:prSet presAssocID="{8527DF4F-6773-4C15-AB64-ACEA53FE9867}" presName="compNode" presStyleCnt="0"/>
      <dgm:spPr/>
    </dgm:pt>
    <dgm:pt modelId="{52174C86-6A49-4AF0-AA97-012EC91D947D}" type="pres">
      <dgm:prSet presAssocID="{8527DF4F-6773-4C15-AB64-ACEA53FE9867}" presName="bgRect" presStyleLbl="bgShp" presStyleIdx="1" presStyleCnt="3"/>
      <dgm:spPr>
        <a:solidFill>
          <a:schemeClr val="accent1"/>
        </a:solidFill>
      </dgm:spPr>
    </dgm:pt>
    <dgm:pt modelId="{C4D9AA9A-8546-4E2A-BF68-3F1B49C4553E}" type="pres">
      <dgm:prSet presAssocID="{8527DF4F-6773-4C15-AB64-ACEA53FE9867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C6E94D1-2ACE-4782-AE64-E2C43426563E}" type="pres">
      <dgm:prSet presAssocID="{8527DF4F-6773-4C15-AB64-ACEA53FE9867}" presName="spaceRect" presStyleCnt="0"/>
      <dgm:spPr/>
    </dgm:pt>
    <dgm:pt modelId="{4635CFA4-454D-4D32-AB72-533C290254EE}" type="pres">
      <dgm:prSet presAssocID="{8527DF4F-6773-4C15-AB64-ACEA53FE9867}" presName="parTx" presStyleLbl="revTx" presStyleIdx="1" presStyleCnt="3">
        <dgm:presLayoutVars>
          <dgm:chMax val="0"/>
          <dgm:chPref val="0"/>
        </dgm:presLayoutVars>
      </dgm:prSet>
      <dgm:spPr/>
    </dgm:pt>
    <dgm:pt modelId="{4C088395-30B1-4C08-93AD-4140B6856F77}" type="pres">
      <dgm:prSet presAssocID="{27C6F074-3ACF-44BA-A2CA-E3396BD80583}" presName="sibTrans" presStyleCnt="0"/>
      <dgm:spPr/>
    </dgm:pt>
    <dgm:pt modelId="{7E24A2EC-AC22-47C1-9A8B-15A591084570}" type="pres">
      <dgm:prSet presAssocID="{D96DB5F1-D01D-4179-948E-5564C61F558F}" presName="compNode" presStyleCnt="0"/>
      <dgm:spPr/>
    </dgm:pt>
    <dgm:pt modelId="{144C7616-4D9E-4E37-AE19-680A40565B40}" type="pres">
      <dgm:prSet presAssocID="{D96DB5F1-D01D-4179-948E-5564C61F558F}" presName="bgRect" presStyleLbl="bgShp" presStyleIdx="2" presStyleCnt="3"/>
      <dgm:spPr>
        <a:solidFill>
          <a:schemeClr val="accent1"/>
        </a:solidFill>
      </dgm:spPr>
    </dgm:pt>
    <dgm:pt modelId="{6EFC1E1F-2A3A-43C8-B7F6-BB5083CF7C70}" type="pres">
      <dgm:prSet presAssocID="{D96DB5F1-D01D-4179-948E-5564C61F558F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y Mask"/>
        </a:ext>
      </dgm:extLst>
    </dgm:pt>
    <dgm:pt modelId="{AF39A620-9C61-4E96-A6AA-FAFB60608A20}" type="pres">
      <dgm:prSet presAssocID="{D96DB5F1-D01D-4179-948E-5564C61F558F}" presName="spaceRect" presStyleCnt="0"/>
      <dgm:spPr/>
    </dgm:pt>
    <dgm:pt modelId="{1B2A5151-88B0-41E6-9E5A-2956B3B48311}" type="pres">
      <dgm:prSet presAssocID="{D96DB5F1-D01D-4179-948E-5564C61F558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7C6F814-11D5-4698-9B41-11110404CBCB}" type="presOf" srcId="{3DA708A5-7DE8-4B80-8361-06A014A00431}" destId="{332AA5A8-2DCD-4D66-A9BC-ED0E7EEEB0B0}" srcOrd="0" destOrd="0" presId="urn:microsoft.com/office/officeart/2018/2/layout/IconVerticalSolidList"/>
    <dgm:cxn modelId="{82D8F164-A4AA-442D-BF5B-5F2970CA467B}" srcId="{3364E259-1A62-4B7F-B266-410B584DE787}" destId="{D96DB5F1-D01D-4179-948E-5564C61F558F}" srcOrd="2" destOrd="0" parTransId="{8F16DD94-C865-4DE1-88E1-39CB45C8FF37}" sibTransId="{B5F3E98A-2819-4929-8E1C-8620C0E78012}"/>
    <dgm:cxn modelId="{9DE4726F-072F-425D-8493-5118DC2A6E0A}" srcId="{3364E259-1A62-4B7F-B266-410B584DE787}" destId="{3DA708A5-7DE8-4B80-8361-06A014A00431}" srcOrd="0" destOrd="0" parTransId="{94C8E0B5-1FDD-40AC-A315-FBF1CCBCF094}" sibTransId="{FB6E1438-1D8A-4D45-9837-3B634B39D39A}"/>
    <dgm:cxn modelId="{0FC31E89-78CC-4909-84C7-16940FBAF954}" type="presOf" srcId="{8527DF4F-6773-4C15-AB64-ACEA53FE9867}" destId="{4635CFA4-454D-4D32-AB72-533C290254EE}" srcOrd="0" destOrd="0" presId="urn:microsoft.com/office/officeart/2018/2/layout/IconVerticalSolidList"/>
    <dgm:cxn modelId="{F030E690-CFA9-48D9-874F-70A21E449B47}" type="presOf" srcId="{D96DB5F1-D01D-4179-948E-5564C61F558F}" destId="{1B2A5151-88B0-41E6-9E5A-2956B3B48311}" srcOrd="0" destOrd="0" presId="urn:microsoft.com/office/officeart/2018/2/layout/IconVerticalSolidList"/>
    <dgm:cxn modelId="{D721BAAA-4D39-4E05-BDB2-7CB0F33405B3}" type="presOf" srcId="{3364E259-1A62-4B7F-B266-410B584DE787}" destId="{F8C0CC0A-C352-4669-839C-EB03D371E27B}" srcOrd="0" destOrd="0" presId="urn:microsoft.com/office/officeart/2018/2/layout/IconVerticalSolidList"/>
    <dgm:cxn modelId="{379674E3-2798-4F82-9B1E-FF426701C6BE}" srcId="{3364E259-1A62-4B7F-B266-410B584DE787}" destId="{8527DF4F-6773-4C15-AB64-ACEA53FE9867}" srcOrd="1" destOrd="0" parTransId="{6038169A-A77C-4BE1-B03D-9EB4DF036DE1}" sibTransId="{27C6F074-3ACF-44BA-A2CA-E3396BD80583}"/>
    <dgm:cxn modelId="{4C3689A1-BCC5-4BD1-9086-41DACF9C601C}" type="presParOf" srcId="{F8C0CC0A-C352-4669-839C-EB03D371E27B}" destId="{543E2A0E-30E2-4452-95D5-91D4D1E9056D}" srcOrd="0" destOrd="0" presId="urn:microsoft.com/office/officeart/2018/2/layout/IconVerticalSolidList"/>
    <dgm:cxn modelId="{540EC85E-CAEB-4780-B623-67D08BBBC6CB}" type="presParOf" srcId="{543E2A0E-30E2-4452-95D5-91D4D1E9056D}" destId="{4D185944-3E59-4452-A4DD-61769A5572AA}" srcOrd="0" destOrd="0" presId="urn:microsoft.com/office/officeart/2018/2/layout/IconVerticalSolidList"/>
    <dgm:cxn modelId="{D0B2E8E5-3DEE-415C-B8FC-C568E1F0B5F2}" type="presParOf" srcId="{543E2A0E-30E2-4452-95D5-91D4D1E9056D}" destId="{3C26695F-FD4E-494A-9515-104A39B8FAF3}" srcOrd="1" destOrd="0" presId="urn:microsoft.com/office/officeart/2018/2/layout/IconVerticalSolidList"/>
    <dgm:cxn modelId="{1AA552D2-5804-44A8-9C1A-717B67BD84D7}" type="presParOf" srcId="{543E2A0E-30E2-4452-95D5-91D4D1E9056D}" destId="{6E0AEEF2-6F99-4D9E-A550-7C4C262945F2}" srcOrd="2" destOrd="0" presId="urn:microsoft.com/office/officeart/2018/2/layout/IconVerticalSolidList"/>
    <dgm:cxn modelId="{D28F919F-95B1-4AAA-9634-8F25EE83A85F}" type="presParOf" srcId="{543E2A0E-30E2-4452-95D5-91D4D1E9056D}" destId="{332AA5A8-2DCD-4D66-A9BC-ED0E7EEEB0B0}" srcOrd="3" destOrd="0" presId="urn:microsoft.com/office/officeart/2018/2/layout/IconVerticalSolidList"/>
    <dgm:cxn modelId="{FDC6C82A-E7CD-4F77-BBD1-AE629969F7BC}" type="presParOf" srcId="{F8C0CC0A-C352-4669-839C-EB03D371E27B}" destId="{5DDE4ED4-9C6A-43D8-9D30-A72E1597A3EB}" srcOrd="1" destOrd="0" presId="urn:microsoft.com/office/officeart/2018/2/layout/IconVerticalSolidList"/>
    <dgm:cxn modelId="{2BB5F6D3-A052-48B2-9310-2E60A116EB36}" type="presParOf" srcId="{F8C0CC0A-C352-4669-839C-EB03D371E27B}" destId="{BE239724-3029-45EA-987A-060EFF42A14F}" srcOrd="2" destOrd="0" presId="urn:microsoft.com/office/officeart/2018/2/layout/IconVerticalSolidList"/>
    <dgm:cxn modelId="{6D92F669-7247-45A7-B978-36162264DC40}" type="presParOf" srcId="{BE239724-3029-45EA-987A-060EFF42A14F}" destId="{52174C86-6A49-4AF0-AA97-012EC91D947D}" srcOrd="0" destOrd="0" presId="urn:microsoft.com/office/officeart/2018/2/layout/IconVerticalSolidList"/>
    <dgm:cxn modelId="{9887BFA9-8375-4AB9-B2D3-7A753DF10FA7}" type="presParOf" srcId="{BE239724-3029-45EA-987A-060EFF42A14F}" destId="{C4D9AA9A-8546-4E2A-BF68-3F1B49C4553E}" srcOrd="1" destOrd="0" presId="urn:microsoft.com/office/officeart/2018/2/layout/IconVerticalSolidList"/>
    <dgm:cxn modelId="{950BB738-5DE2-4C9F-9163-01399656BDCC}" type="presParOf" srcId="{BE239724-3029-45EA-987A-060EFF42A14F}" destId="{EC6E94D1-2ACE-4782-AE64-E2C43426563E}" srcOrd="2" destOrd="0" presId="urn:microsoft.com/office/officeart/2018/2/layout/IconVerticalSolidList"/>
    <dgm:cxn modelId="{6599ED47-3F7E-4A15-AB07-0DB24DD934BC}" type="presParOf" srcId="{BE239724-3029-45EA-987A-060EFF42A14F}" destId="{4635CFA4-454D-4D32-AB72-533C290254EE}" srcOrd="3" destOrd="0" presId="urn:microsoft.com/office/officeart/2018/2/layout/IconVerticalSolidList"/>
    <dgm:cxn modelId="{024D2906-C8D4-4C09-94BB-DD6C31B61D4F}" type="presParOf" srcId="{F8C0CC0A-C352-4669-839C-EB03D371E27B}" destId="{4C088395-30B1-4C08-93AD-4140B6856F77}" srcOrd="3" destOrd="0" presId="urn:microsoft.com/office/officeart/2018/2/layout/IconVerticalSolidList"/>
    <dgm:cxn modelId="{C8AD2AA5-3540-40C9-BF77-34292F71318E}" type="presParOf" srcId="{F8C0CC0A-C352-4669-839C-EB03D371E27B}" destId="{7E24A2EC-AC22-47C1-9A8B-15A591084570}" srcOrd="4" destOrd="0" presId="urn:microsoft.com/office/officeart/2018/2/layout/IconVerticalSolidList"/>
    <dgm:cxn modelId="{6A026369-09E2-47B1-930C-B079EC718927}" type="presParOf" srcId="{7E24A2EC-AC22-47C1-9A8B-15A591084570}" destId="{144C7616-4D9E-4E37-AE19-680A40565B40}" srcOrd="0" destOrd="0" presId="urn:microsoft.com/office/officeart/2018/2/layout/IconVerticalSolidList"/>
    <dgm:cxn modelId="{2C3FE0B5-62D2-46A6-8F02-8BC49A3812EE}" type="presParOf" srcId="{7E24A2EC-AC22-47C1-9A8B-15A591084570}" destId="{6EFC1E1F-2A3A-43C8-B7F6-BB5083CF7C70}" srcOrd="1" destOrd="0" presId="urn:microsoft.com/office/officeart/2018/2/layout/IconVerticalSolidList"/>
    <dgm:cxn modelId="{05AD3296-176D-43E3-81FB-B542A0F7DB15}" type="presParOf" srcId="{7E24A2EC-AC22-47C1-9A8B-15A591084570}" destId="{AF39A620-9C61-4E96-A6AA-FAFB60608A20}" srcOrd="2" destOrd="0" presId="urn:microsoft.com/office/officeart/2018/2/layout/IconVerticalSolidList"/>
    <dgm:cxn modelId="{DA8BA0EF-C840-4B97-929A-1BDA2BF02AE2}" type="presParOf" srcId="{7E24A2EC-AC22-47C1-9A8B-15A591084570}" destId="{1B2A5151-88B0-41E6-9E5A-2956B3B483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1D9D87-B711-41CA-B7FD-BE9A20373304}">
      <dsp:nvSpPr>
        <dsp:cNvPr id="0" name=""/>
        <dsp:cNvSpPr/>
      </dsp:nvSpPr>
      <dsp:spPr>
        <a:xfrm>
          <a:off x="130938" y="1393"/>
          <a:ext cx="4224635" cy="26826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5BE9CA-CEE4-4B61-8D34-4FDA0CC768A9}">
      <dsp:nvSpPr>
        <dsp:cNvPr id="0" name=""/>
        <dsp:cNvSpPr/>
      </dsp:nvSpPr>
      <dsp:spPr>
        <a:xfrm>
          <a:off x="600342" y="447327"/>
          <a:ext cx="4224635" cy="26826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Pemrosesan citra berbasis area pada dasarnya mirip dengan pemrosesan citra berbasis piksel.</a:t>
          </a:r>
        </a:p>
      </dsp:txBody>
      <dsp:txXfrm>
        <a:off x="678914" y="525899"/>
        <a:ext cx="4067491" cy="2525499"/>
      </dsp:txXfrm>
    </dsp:sp>
    <dsp:sp modelId="{6ACE783D-7158-442A-BE5F-2062FD9B1FBB}">
      <dsp:nvSpPr>
        <dsp:cNvPr id="0" name=""/>
        <dsp:cNvSpPr/>
      </dsp:nvSpPr>
      <dsp:spPr>
        <a:xfrm>
          <a:off x="5294381" y="1393"/>
          <a:ext cx="4224635" cy="26826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DC97C-ADE1-431D-90F8-24804D95CF18}">
      <dsp:nvSpPr>
        <dsp:cNvPr id="0" name=""/>
        <dsp:cNvSpPr/>
      </dsp:nvSpPr>
      <dsp:spPr>
        <a:xfrm>
          <a:off x="5763785" y="447327"/>
          <a:ext cx="4224635" cy="26826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Dalam proses komputasinya, nilai-nilai piksel di sekitar piksel utama (</a:t>
          </a:r>
          <a:r>
            <a:rPr lang="en-US" sz="2400" i="1" kern="1200"/>
            <a:t>pixel neighborhood</a:t>
          </a:r>
          <a:r>
            <a:rPr lang="en-US" sz="2400" kern="1200"/>
            <a:t>) diperhatikan dan menjadi elemen penentu piksel yang akan dihitung hasilnya. </a:t>
          </a:r>
        </a:p>
      </dsp:txBody>
      <dsp:txXfrm>
        <a:off x="5842357" y="525899"/>
        <a:ext cx="4067491" cy="25254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C4880F-ADA7-446A-86F3-E705768B202A}">
      <dsp:nvSpPr>
        <dsp:cNvPr id="0" name=""/>
        <dsp:cNvSpPr/>
      </dsp:nvSpPr>
      <dsp:spPr>
        <a:xfrm>
          <a:off x="647429" y="13181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1B1950C-75F6-4F9D-B092-7472BE7BE510}">
      <dsp:nvSpPr>
        <dsp:cNvPr id="0" name=""/>
        <dsp:cNvSpPr/>
      </dsp:nvSpPr>
      <dsp:spPr>
        <a:xfrm>
          <a:off x="1034992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03488F-E7E2-4649-AEAD-6F05349DFAE7}">
      <dsp:nvSpPr>
        <dsp:cNvPr id="0" name=""/>
        <dsp:cNvSpPr/>
      </dsp:nvSpPr>
      <dsp:spPr>
        <a:xfrm>
          <a:off x="66086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Dengan Mask:</a:t>
          </a:r>
          <a:br>
            <a:rPr lang="en-US" sz="1500" kern="1200"/>
          </a:br>
          <a:r>
            <a:rPr lang="en-US" sz="1500" kern="1200"/>
            <a:t>Konvolusi</a:t>
          </a:r>
        </a:p>
      </dsp:txBody>
      <dsp:txXfrm>
        <a:off x="66086" y="2398182"/>
        <a:ext cx="2981250" cy="720000"/>
      </dsp:txXfrm>
    </dsp:sp>
    <dsp:sp modelId="{7E63A5BB-BF73-4E00-B6C1-D0F7C2E17202}">
      <dsp:nvSpPr>
        <dsp:cNvPr id="0" name=""/>
        <dsp:cNvSpPr/>
      </dsp:nvSpPr>
      <dsp:spPr>
        <a:xfrm>
          <a:off x="4150398" y="13181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02B51A-094F-43BC-9ABD-8706C3E46E32}">
      <dsp:nvSpPr>
        <dsp:cNvPr id="0" name=""/>
        <dsp:cNvSpPr/>
      </dsp:nvSpPr>
      <dsp:spPr>
        <a:xfrm>
          <a:off x="4537961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7EA338-112C-4B47-AF5D-6316605131D8}">
      <dsp:nvSpPr>
        <dsp:cNvPr id="0" name=""/>
        <dsp:cNvSpPr/>
      </dsp:nvSpPr>
      <dsp:spPr>
        <a:xfrm>
          <a:off x="3569054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Tanpa Mask:</a:t>
          </a:r>
          <a:br>
            <a:rPr lang="en-US" sz="1500" kern="1200"/>
          </a:br>
          <a:r>
            <a:rPr lang="en-US" sz="1500" kern="1200"/>
            <a:t>Median Filtering, Maximum/Minimum Filtering</a:t>
          </a:r>
        </a:p>
      </dsp:txBody>
      <dsp:txXfrm>
        <a:off x="3569054" y="2398182"/>
        <a:ext cx="2981250" cy="720000"/>
      </dsp:txXfrm>
    </dsp:sp>
    <dsp:sp modelId="{1A1B15A1-0B85-4CC9-9D17-E195C38F2790}">
      <dsp:nvSpPr>
        <dsp:cNvPr id="0" name=""/>
        <dsp:cNvSpPr/>
      </dsp:nvSpPr>
      <dsp:spPr>
        <a:xfrm>
          <a:off x="7653367" y="13181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05F43B4-5AC6-469A-AE85-509BFEDDBF6C}">
      <dsp:nvSpPr>
        <dsp:cNvPr id="0" name=""/>
        <dsp:cNvSpPr/>
      </dsp:nvSpPr>
      <dsp:spPr>
        <a:xfrm>
          <a:off x="8040930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ECE2C8-93C5-4944-9A16-7EDC1B4A0AE9}">
      <dsp:nvSpPr>
        <dsp:cNvPr id="0" name=""/>
        <dsp:cNvSpPr/>
      </dsp:nvSpPr>
      <dsp:spPr>
        <a:xfrm>
          <a:off x="7072023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Filter Morfologis:</a:t>
          </a:r>
          <a:br>
            <a:rPr lang="en-US" sz="1500" kern="1200"/>
          </a:br>
          <a:r>
            <a:rPr lang="en-US" sz="1500" kern="1200"/>
            <a:t>Dilasi dan Erosi (structure element)</a:t>
          </a:r>
        </a:p>
      </dsp:txBody>
      <dsp:txXfrm>
        <a:off x="7072023" y="2398182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85944-3E59-4452-A4DD-61769A5572AA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C26695F-FD4E-494A-9515-104A39B8FAF3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2AA5A8-2DCD-4D66-A9BC-ED0E7EEEB0B0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FFC000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http://lodev.org/cgtutor/filtering.html</a:t>
          </a:r>
          <a:endParaRPr lang="en-US" sz="2500" kern="1200" dirty="0">
            <a:solidFill>
              <a:srgbClr val="FFC000"/>
            </a:solidFill>
          </a:endParaRPr>
        </a:p>
      </dsp:txBody>
      <dsp:txXfrm>
        <a:off x="1435590" y="531"/>
        <a:ext cx="9080009" cy="1242935"/>
      </dsp:txXfrm>
    </dsp:sp>
    <dsp:sp modelId="{52174C86-6A49-4AF0-AA97-012EC91D947D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D9AA9A-8546-4E2A-BF68-3F1B49C4553E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35CFA4-454D-4D32-AB72-533C290254EE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Kembangkan</a:t>
          </a:r>
          <a:r>
            <a:rPr lang="en-US" sz="2500" kern="1200" dirty="0"/>
            <a:t> program kalian </a:t>
          </a:r>
          <a:r>
            <a:rPr lang="id-ID" sz="2500" kern="1200" dirty="0"/>
            <a:t>sebelumnya dengan menambahkan fitur ini (minimal masking 3x3)</a:t>
          </a:r>
          <a:endParaRPr lang="en-US" sz="2500" kern="1200" dirty="0"/>
        </a:p>
      </dsp:txBody>
      <dsp:txXfrm>
        <a:off x="1435590" y="1554201"/>
        <a:ext cx="9080009" cy="1242935"/>
      </dsp:txXfrm>
    </dsp:sp>
    <dsp:sp modelId="{144C7616-4D9E-4E37-AE19-680A40565B40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EFC1E1F-2A3A-43C8-B7F6-BB5083CF7C70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2A5151-88B0-41E6-9E5A-2956B3B48311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500" kern="1200" dirty="0"/>
            <a:t>Bonus: implementasi mask</a:t>
          </a:r>
          <a:r>
            <a:rPr lang="en-US" sz="2500" kern="1200" dirty="0"/>
            <a:t> 5x5 </a:t>
          </a:r>
          <a:r>
            <a:rPr lang="en-US" sz="2500" kern="1200" dirty="0" err="1"/>
            <a:t>atau</a:t>
          </a:r>
          <a:r>
            <a:rPr lang="en-US" sz="2500" kern="1200" dirty="0"/>
            <a:t> 9x9.</a:t>
          </a:r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2019/03/18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ZA" smtClean="0"/>
              <a:t>2019/03/18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08B59-EF0F-4B17-854A-8FD96FCC42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78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</a:t>
            </a:r>
            <a:br>
              <a:rPr lang="en-ZA" dirty="0"/>
            </a:br>
            <a:r>
              <a:rPr lang="en-ZA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Website</a:t>
            </a:r>
            <a:endParaRPr lang="en-Z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5067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600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ZA" dirty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  <p:sldLayoutId id="2147483682" r:id="rId26"/>
    <p:sldLayoutId id="2147483683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picture containing sky, kite, outdoor, person&#10;&#10;Description automatically generated">
            <a:extLst>
              <a:ext uri="{FF2B5EF4-FFF2-40B4-BE49-F238E27FC236}">
                <a16:creationId xmlns:a16="http://schemas.microsoft.com/office/drawing/2014/main" id="{53FAE454-6586-4264-AC9C-61F81D26B4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2614" r="22614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Pertemuan Keemp4t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/>
              <a:t>Praktikum Pengolahan dan </a:t>
            </a:r>
            <a:r>
              <a:rPr lang="id-ID" sz="3200" spc="300" dirty="0"/>
              <a:t>Analisis</a:t>
            </a:r>
            <a:r>
              <a:rPr lang="id-ID" dirty="0"/>
              <a:t> Citra Digital</a:t>
            </a:r>
            <a:endParaRPr lang="en-ZA" dirty="0"/>
          </a:p>
        </p:txBody>
      </p:sp>
      <p:sp>
        <p:nvSpPr>
          <p:cNvPr id="7" name="Oval 6" descr="Logo Backdrop">
            <a:extLst>
              <a:ext uri="{FF2B5EF4-FFF2-40B4-BE49-F238E27FC236}">
                <a16:creationId xmlns:a16="http://schemas.microsoft.com/office/drawing/2014/main" id="{DAE98AA7-EEC8-4349-B75F-8C7B0A80C3F3}"/>
              </a:ext>
            </a:extLst>
          </p:cNvPr>
          <p:cNvSpPr/>
          <p:nvPr/>
        </p:nvSpPr>
        <p:spPr>
          <a:xfrm>
            <a:off x="331094" y="2213600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rgbClr val="292625"/>
              </a:gs>
              <a:gs pos="100000">
                <a:srgbClr val="A5300F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A0F3B-B9DE-406E-AF62-82D6E0D7B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817" y="2526440"/>
            <a:ext cx="1823351" cy="180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Pengolahan Citra Berbasis Area:</a:t>
            </a:r>
            <a:br>
              <a:rPr lang="en-US" sz="400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00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 Mask – Konvolusi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1900">
                <a:solidFill>
                  <a:srgbClr val="000000"/>
                </a:solidFill>
              </a:rPr>
              <a:t>Mask? Filter? Convolution matrix? Kernel?</a:t>
            </a:r>
          </a:p>
          <a:p>
            <a:pPr lvl="1"/>
            <a:r>
              <a:rPr lang="en-US" sz="1900">
                <a:solidFill>
                  <a:srgbClr val="000000"/>
                </a:solidFill>
              </a:rPr>
              <a:t>Matriks berukuran kecil, pada umumnya bujur sangkar dan berordo ganjil (tidak selalu 3x3)</a:t>
            </a:r>
          </a:p>
          <a:p>
            <a:pPr lvl="1"/>
            <a:r>
              <a:rPr lang="en-US" sz="1900">
                <a:solidFill>
                  <a:srgbClr val="000000"/>
                </a:solidFill>
              </a:rPr>
              <a:t>Digunakan dalam proses konvolusi</a:t>
            </a:r>
          </a:p>
          <a:p>
            <a:r>
              <a:rPr lang="en-US" sz="1900">
                <a:solidFill>
                  <a:srgbClr val="000000"/>
                </a:solidFill>
              </a:rPr>
              <a:t>Faktor?</a:t>
            </a:r>
          </a:p>
          <a:p>
            <a:pPr lvl="1"/>
            <a:r>
              <a:rPr lang="en-US" sz="1900">
                <a:solidFill>
                  <a:srgbClr val="000000"/>
                </a:solidFill>
              </a:rPr>
              <a:t>sebuah nilai konstanta yang menjadi pembagi dari jumlah seluruh elemen matriks</a:t>
            </a:r>
          </a:p>
          <a:p>
            <a:r>
              <a:rPr lang="en-US" sz="1900" i="1">
                <a:solidFill>
                  <a:srgbClr val="000000"/>
                </a:solidFill>
              </a:rPr>
              <a:t>Offset</a:t>
            </a:r>
            <a:r>
              <a:rPr lang="en-US" sz="1900">
                <a:solidFill>
                  <a:srgbClr val="000000"/>
                </a:solidFill>
              </a:rPr>
              <a:t>?</a:t>
            </a:r>
          </a:p>
          <a:p>
            <a:pPr lvl="1"/>
            <a:r>
              <a:rPr lang="en-US" sz="1900">
                <a:solidFill>
                  <a:srgbClr val="000000"/>
                </a:solidFill>
              </a:rPr>
              <a:t>nilai yang ditambahkan setelah operasi faktor. </a:t>
            </a:r>
            <a:br>
              <a:rPr lang="en-US" sz="1900">
                <a:solidFill>
                  <a:srgbClr val="000000"/>
                </a:solidFill>
              </a:rPr>
            </a:br>
            <a:endParaRPr lang="en-US" sz="1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591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733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Pengolahan</a:t>
            </a:r>
            <a:r>
              <a:rPr lang="en-US" sz="373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Citra </a:t>
            </a:r>
            <a:r>
              <a:rPr lang="en-US" sz="3733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Berbasis</a:t>
            </a:r>
            <a:r>
              <a:rPr lang="en-US" sz="373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Area:</a:t>
            </a:r>
            <a:r>
              <a:rPr lang="id-ID" sz="373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733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US" sz="373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Mask – </a:t>
            </a:r>
            <a:r>
              <a:rPr lang="en-US" sz="3733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Konvolusi</a:t>
            </a:r>
            <a:endParaRPr lang="en-US" sz="3733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B83E3F-05AA-4286-8401-DDFDC96DB7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947452"/>
            <a:ext cx="5703889" cy="4320000"/>
          </a:xfrm>
          <a:solidFill>
            <a:schemeClr val="bg1"/>
          </a:solidFill>
        </p:spPr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BF401F92-76FB-4ED4-A2F0-A14AA31FD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35134"/>
            <a:ext cx="5703888" cy="416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F1A075F3-4C81-473A-AB25-D3F2F2BA99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462680"/>
              </p:ext>
            </p:extLst>
          </p:nvPr>
        </p:nvGraphicFramePr>
        <p:xfrm>
          <a:off x="6624291" y="4511074"/>
          <a:ext cx="5287962" cy="656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Equation" r:id="rId4" imgW="3479760" imgH="431640" progId="Equation.3">
                  <p:embed/>
                </p:oleObj>
              </mc:Choice>
              <mc:Fallback>
                <p:oleObj name="Equation" r:id="rId4" imgW="3479760" imgH="431640" progId="Equation.3">
                  <p:embed/>
                  <p:pic>
                    <p:nvPicPr>
                      <p:cNvPr id="9" name="Content Placeholder 3">
                        <a:extLst>
                          <a:ext uri="{FF2B5EF4-FFF2-40B4-BE49-F238E27FC236}">
                            <a16:creationId xmlns:a16="http://schemas.microsoft.com/office/drawing/2014/main" id="{4902D848-C240-4B5C-8637-566C2A63F447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4291" y="4511074"/>
                        <a:ext cx="5287962" cy="65617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9887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AEB487C-26D3-4103-85B4-E3771AB15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25641"/>
            <a:ext cx="12192000" cy="56468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BBDDD-9741-4D79-A676-6AB9492200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431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7BE31F-A129-45DD-8071-A63EC47D9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A163AC-F477-454A-9FB4-81324C004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609D7097-03A6-4239-A2E0-784E82C23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813887E5-2F5F-4C9D-92F5-F80D937A8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7A4F98D-BAD2-4F7F-93D3-FD86C479A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FBA2120E-6E1E-4A2B-9CD8-94C39AD80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64DA4AC-C3A7-46CE-96BA-018B8FCFE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73A5202-BD67-46B2-9FAB-C1B28AB42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01E70EE5-EE26-44BD-A18E-777A1A3D5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04A980C-59CB-46F2-A571-87612CDD2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353B73E-7D3C-4184-87FD-295B6B341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2EF8F173-9834-4DD9-B995-3F8DAAAE7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8A9567B5-6E50-4B28-8AC5-CDC159A89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F98F9214-A978-485D-814B-5FE3EC57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0A8AB3C-056D-4907-ACF6-ABD5BA905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CF51BEC3-1414-4B86-B1E1-0051FF181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F69D94F0-358D-4931-B5CA-5A223180D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CFB12DB-F2CC-466C-828B-009EA7B57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43D8F6E9-0540-4297-A310-D7C9FA65A0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77E47D8-A4D7-46C2-9EF0-AF1C777C2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F1D21ED2-F5A9-4411-934F-B972429F4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E2EDE38A-AE13-4408-9B8B-EE6F62C91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3630CEB6-A7D8-45A1-AC44-147C2AF13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118EC2-A2C7-4CDB-887C-21E0B0C43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7D642C1-20ED-4515-B19F-47B6CC834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Isosceles Triangle 22">
              <a:extLst>
                <a:ext uri="{FF2B5EF4-FFF2-40B4-BE49-F238E27FC236}">
                  <a16:creationId xmlns:a16="http://schemas.microsoft.com/office/drawing/2014/main" id="{0E5C6FE8-B8C9-4163-830B-3F8E408E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3A09EDA-AF27-4D31-8A57-4407E0574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>
                <a:solidFill>
                  <a:srgbClr val="FFFFFF"/>
                </a:solidFill>
              </a:rPr>
              <a:t>Pengolahan Citra Berbasis Area:</a:t>
            </a:r>
            <a:br>
              <a:rPr lang="en-US" sz="3700">
                <a:solidFill>
                  <a:srgbClr val="FFFFFF"/>
                </a:solidFill>
              </a:rPr>
            </a:br>
            <a:r>
              <a:rPr lang="en-US" sz="3700">
                <a:solidFill>
                  <a:srgbClr val="FFFFFF"/>
                </a:solidFill>
              </a:rPr>
              <a:t>Dengan Mask – Konvolusi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157" r="-3" b="-3"/>
          <a:stretch/>
        </p:blipFill>
        <p:spPr>
          <a:xfrm>
            <a:off x="5115908" y="804036"/>
            <a:ext cx="6274561" cy="2977469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118447" y="4267830"/>
            <a:ext cx="6281873" cy="1783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>
              <a:lnSpc>
                <a:spcPct val="90000"/>
              </a:lnSpc>
            </a:pPr>
            <a:r>
              <a:rPr lang="id-ID" sz="1800" dirty="0">
                <a:solidFill>
                  <a:schemeClr val="tx1"/>
                </a:solidFill>
              </a:rPr>
              <a:t>Mulai kerjakan di lab (tidak pulang lebih awal yee :p)</a:t>
            </a:r>
          </a:p>
          <a:p>
            <a:pPr marL="0" indent="-228600">
              <a:lnSpc>
                <a:spcPct val="90000"/>
              </a:lnSpc>
            </a:pPr>
            <a:r>
              <a:rPr lang="en-US" sz="1800" dirty="0" err="1">
                <a:solidFill>
                  <a:schemeClr val="tx1"/>
                </a:solidFill>
              </a:rPr>
              <a:t>Kode</a:t>
            </a:r>
            <a:r>
              <a:rPr lang="en-US" sz="1800" dirty="0">
                <a:solidFill>
                  <a:schemeClr val="tx1"/>
                </a:solidFill>
              </a:rPr>
              <a:t> program</a:t>
            </a:r>
            <a:r>
              <a:rPr lang="id-ID" sz="1800" dirty="0">
                <a:solidFill>
                  <a:schemeClr val="tx1"/>
                </a:solidFill>
              </a:rPr>
              <a:t> dapat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dilihat</a:t>
            </a:r>
            <a:r>
              <a:rPr lang="en-US" sz="1800" dirty="0">
                <a:solidFill>
                  <a:schemeClr val="tx1"/>
                </a:solidFill>
              </a:rPr>
              <a:t> di </a:t>
            </a:r>
            <a:r>
              <a:rPr lang="id-ID" sz="1800" dirty="0">
                <a:solidFill>
                  <a:schemeClr val="tx1"/>
                </a:solidFill>
              </a:rPr>
              <a:t>m</a:t>
            </a:r>
            <a:r>
              <a:rPr lang="en-US" sz="1800" dirty="0" err="1">
                <a:solidFill>
                  <a:schemeClr val="tx1"/>
                </a:solidFill>
              </a:rPr>
              <a:t>odul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halaman</a:t>
            </a:r>
            <a:r>
              <a:rPr lang="en-US" sz="1800" dirty="0">
                <a:solidFill>
                  <a:schemeClr val="tx1"/>
                </a:solidFill>
              </a:rPr>
              <a:t> 1</a:t>
            </a:r>
            <a:r>
              <a:rPr lang="id-ID" sz="1800" dirty="0">
                <a:solidFill>
                  <a:schemeClr val="tx1"/>
                </a:solidFill>
              </a:rPr>
              <a:t>7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-228600">
              <a:lnSpc>
                <a:spcPct val="90000"/>
              </a:lnSpc>
            </a:pPr>
            <a:r>
              <a:rPr lang="en-US" sz="1800" dirty="0" err="1">
                <a:solidFill>
                  <a:schemeClr val="tx1"/>
                </a:solidFill>
              </a:rPr>
              <a:t>Jangan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lupa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penangan</a:t>
            </a:r>
            <a:r>
              <a:rPr lang="id-ID" sz="1800" dirty="0">
                <a:solidFill>
                  <a:schemeClr val="tx1"/>
                </a:solidFill>
              </a:rPr>
              <a:t>an</a:t>
            </a:r>
            <a:r>
              <a:rPr lang="en-US" sz="1800" dirty="0">
                <a:solidFill>
                  <a:schemeClr val="tx1"/>
                </a:solidFill>
              </a:rPr>
              <a:t> boundary problem</a:t>
            </a:r>
            <a:r>
              <a:rPr lang="id-ID" sz="1800" dirty="0">
                <a:solidFill>
                  <a:schemeClr val="tx1"/>
                </a:solidFill>
              </a:rPr>
              <a:t> (a</a:t>
            </a:r>
            <a:r>
              <a:rPr lang="en-US" sz="1800" dirty="0" err="1">
                <a:solidFill>
                  <a:schemeClr val="tx1"/>
                </a:solidFill>
              </a:rPr>
              <a:t>sumsikan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dengan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i="1" dirty="0">
                <a:solidFill>
                  <a:schemeClr val="tx1"/>
                </a:solidFill>
              </a:rPr>
              <a:t>zero padding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atau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jika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berbeda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tuliskan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id-ID" sz="1800" dirty="0">
                <a:solidFill>
                  <a:schemeClr val="tx1"/>
                </a:solidFill>
              </a:rPr>
              <a:t>di dalam kodingan dalam bentuk </a:t>
            </a:r>
            <a:r>
              <a:rPr lang="id-ID" sz="1800" i="1" dirty="0">
                <a:solidFill>
                  <a:schemeClr val="tx1"/>
                </a:solidFill>
              </a:rPr>
              <a:t>comment</a:t>
            </a:r>
            <a:r>
              <a:rPr lang="id-ID" sz="1800" dirty="0">
                <a:solidFill>
                  <a:schemeClr val="tx1"/>
                </a:solidFill>
              </a:rPr>
              <a:t>)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-228600">
              <a:lnSpc>
                <a:spcPct val="90000"/>
              </a:lnSpc>
            </a:pPr>
            <a:r>
              <a:rPr lang="id-ID" sz="1800" dirty="0">
                <a:solidFill>
                  <a:schemeClr val="tx1"/>
                </a:solidFill>
              </a:rPr>
              <a:t>D</a:t>
            </a:r>
            <a:r>
              <a:rPr lang="en-US" sz="1800" dirty="0" err="1">
                <a:solidFill>
                  <a:schemeClr val="tx1"/>
                </a:solidFill>
              </a:rPr>
              <a:t>ikumpulkan</a:t>
            </a:r>
            <a:r>
              <a:rPr lang="id-ID" sz="1800" dirty="0">
                <a:solidFill>
                  <a:schemeClr val="tx1"/>
                </a:solidFill>
              </a:rPr>
              <a:t> ke LINE asprak kesayangan kalian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964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Pengolahan Citra Berbasis Area:</a:t>
            </a:r>
            <a:b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Dengan Mask – Konvolusi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66897270-D8F0-41AC-A7D3-93637E4B4F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13394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5544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ZA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id-ID" noProof="1"/>
              <a:t>Fatan A. Ahdiy</a:t>
            </a:r>
            <a:endParaRPr lang="en-ZA" noProof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id-ID" dirty="0"/>
              <a:t>+62 819 0506 5772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id-ID" dirty="0"/>
              <a:t>fatanaufa97@gmail.com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en-ZA" dirty="0"/>
              <a:t>https://www.linkedin.com/in/fatanahdiy97/</a:t>
            </a:r>
          </a:p>
        </p:txBody>
      </p:sp>
      <p:pic>
        <p:nvPicPr>
          <p:cNvPr id="12" name="Graphic 11" descr="User" title="Icon - Presenter Name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11301465" y="3884812"/>
            <a:ext cx="218900" cy="218900"/>
          </a:xfrm>
          <a:prstGeom prst="rect">
            <a:avLst/>
          </a:prstGeom>
        </p:spPr>
      </p:pic>
      <p:pic>
        <p:nvPicPr>
          <p:cNvPr id="14" name="Graphic 13" descr="Smart Phone" title="Icon - Presenter Phone Number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gray">
          <a:xfrm>
            <a:off x="11301465" y="4293572"/>
            <a:ext cx="218900" cy="218900"/>
          </a:xfrm>
          <a:prstGeom prst="rect">
            <a:avLst/>
          </a:prstGeom>
        </p:spPr>
      </p:pic>
      <p:pic>
        <p:nvPicPr>
          <p:cNvPr id="13" name="Graphic 12" descr="Envelope" title="Icon Presenter Email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gray">
          <a:xfrm>
            <a:off x="11301465" y="4661290"/>
            <a:ext cx="218900" cy="218900"/>
          </a:xfrm>
          <a:prstGeom prst="rect">
            <a:avLst/>
          </a:prstGeom>
        </p:spPr>
      </p:pic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gray">
          <a:xfrm>
            <a:off x="11284606" y="5029008"/>
            <a:ext cx="244786" cy="244786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15BDB35-D3BA-44D9-BBA8-55E6048F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PPT BISA DIUNDUH DI: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7847BF-578F-486A-9C44-6672791C9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9559" y="4200522"/>
            <a:ext cx="6740685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https://github.com/fatanisti/MateriPACD</a:t>
            </a:r>
          </a:p>
        </p:txBody>
      </p:sp>
    </p:spTree>
    <p:extLst>
      <p:ext uri="{BB962C8B-B14F-4D97-AF65-F5344CB8AC3E}">
        <p14:creationId xmlns:p14="http://schemas.microsoft.com/office/powerpoint/2010/main" val="636018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A1766D-0DFD-4187-A58F-C688DCD3B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070"/>
            <a:ext cx="9144000" cy="51389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1524000" y="393541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d-ID" sz="6000" dirty="0">
                <a:solidFill>
                  <a:srgbClr val="FFFFFF"/>
                </a:solidFill>
              </a:rPr>
              <a:t>ADA KABAR BAIK UNTUK KALIAN!!!</a:t>
            </a:r>
            <a:endParaRPr lang="en-US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238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cw">
                                      <p:cBhvr override="childStyle"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4D92-AABD-4F9D-8AD9-C25F8394A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algn="ctr"/>
            <a:r>
              <a:rPr lang="id-ID" dirty="0"/>
              <a:t>TAPI BOONG :v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78021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d-ID" dirty="0"/>
              <a:t>Seperti biasa, sebelum masuk ke materi, mari bersama-sama kita bahas “sedikit” tugasnya</a:t>
            </a:r>
          </a:p>
          <a:p>
            <a:r>
              <a:rPr lang="id-ID" dirty="0"/>
              <a:t>Jangan kebiasaan ngumpulin kelewat </a:t>
            </a:r>
            <a:r>
              <a:rPr lang="id-ID" i="1" dirty="0"/>
              <a:t>deadline</a:t>
            </a:r>
            <a:r>
              <a:rPr lang="id-ID" dirty="0"/>
              <a:t> dong </a:t>
            </a:r>
            <a:r>
              <a:rPr lang="id-ID" dirty="0">
                <a:sym typeface="Wingdings" panose="05000000000000000000" pitchFamily="2" charset="2"/>
              </a:rPr>
              <a:t></a:t>
            </a:r>
            <a:endParaRPr lang="id-ID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id-ID" dirty="0"/>
              <a:t>PASTIKAN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635241" y="3708115"/>
            <a:ext cx="4087450" cy="1415429"/>
          </a:xfrm>
        </p:spPr>
        <p:txBody>
          <a:bodyPr/>
          <a:lstStyle/>
          <a:p>
            <a:r>
              <a:rPr lang="id-ID" noProof="1"/>
              <a:t>Seluruh praktikan sudah menyelesaikan dan MENGUMPULKAN tugas dari pertemuan sebelumnya</a:t>
            </a:r>
            <a:endParaRPr lang="en-ZA" noProof="1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6E172D5-01A0-42AE-AA03-43760659A43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2724" r="227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9732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Hasil gambar untuk samurai warriors 4">
            <a:extLst>
              <a:ext uri="{FF2B5EF4-FFF2-40B4-BE49-F238E27FC236}">
                <a16:creationId xmlns:a16="http://schemas.microsoft.com/office/drawing/2014/main" id="{27484210-6F3D-498B-AF79-8BD921FF8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>
                <a:solidFill>
                  <a:srgbClr val="FFFFFF"/>
                </a:solidFill>
              </a:rPr>
              <a:t>#3: LET’s RULE THE AREA!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</a:rPr>
              <a:t>Try to Conquer this in Two Hours</a:t>
            </a:r>
          </a:p>
        </p:txBody>
      </p:sp>
    </p:spTree>
    <p:extLst>
      <p:ext uri="{BB962C8B-B14F-4D97-AF65-F5344CB8AC3E}">
        <p14:creationId xmlns:p14="http://schemas.microsoft.com/office/powerpoint/2010/main" val="3367971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id-ID" dirty="0"/>
              <a:t>Star is our friend, mate</a:t>
            </a:r>
            <a:endParaRPr lang="en-ZA" dirty="0"/>
          </a:p>
        </p:txBody>
      </p:sp>
      <p:pic>
        <p:nvPicPr>
          <p:cNvPr id="27" name="Picture Placeholder 26" descr="Open folder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393" y="2880652"/>
            <a:ext cx="621792" cy="62179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Basic Feature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d-ID" dirty="0"/>
              <a:t>e.g. Loading file, change image, save image, etc.</a:t>
            </a:r>
            <a:endParaRPr lang="en-ZA" dirty="0"/>
          </a:p>
        </p:txBody>
      </p:sp>
      <p:pic>
        <p:nvPicPr>
          <p:cNvPr id="29" name="Picture Placeholder 28" descr="Gears">
            <a:extLst>
              <a:ext uri="{FF2B5EF4-FFF2-40B4-BE49-F238E27FC236}">
                <a16:creationId xmlns:a16="http://schemas.microsoft.com/office/drawing/2014/main" id="{344FCB42-636B-4918-8866-D50ACA206D8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2252" y="2880652"/>
            <a:ext cx="621792" cy="62179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id-ID" dirty="0"/>
              <a:t>Basic Processing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id-ID" dirty="0"/>
              <a:t>e.g. Brightness, invert, grayscaling, etc.</a:t>
            </a:r>
            <a:endParaRPr lang="en-ZA" dirty="0"/>
          </a:p>
        </p:txBody>
      </p:sp>
      <p:pic>
        <p:nvPicPr>
          <p:cNvPr id="31" name="Picture Placeholder 30" descr="Direction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3111" y="2880652"/>
            <a:ext cx="621792" cy="621792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d-ID" dirty="0"/>
              <a:t>Use of Pointer</a:t>
            </a:r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id-ID" dirty="0"/>
              <a:t>What we have learned so far...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id-ID" dirty="0"/>
              <a:t>Make sure to not forgetting some vital points as mentioned at the left side</a:t>
            </a:r>
            <a:endParaRPr lang="en-ZA" noProof="1"/>
          </a:p>
        </p:txBody>
      </p:sp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Pengolahan Citra Berbasis Area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23511860-D799-4B05-B581-332466C97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3436317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4541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Pengolahan Citra Berbasis Area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9070530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9609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ntoso BG  Pitch Deck_SB - v4" id="{B4102299-0AE8-4B6D-9217-FDD7E8440BE7}" vid="{C9129DCB-E556-49D1-B1C1-E90E01296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6F9DDD-282A-43E9-BFE4-D33DFFFD07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FCFEE3-59F5-490C-AC74-047FF9F6A8F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5B97A58-017B-407D-9B26-277921821F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</Words>
  <Application>Microsoft Office PowerPoint</Application>
  <PresentationFormat>Widescreen</PresentationFormat>
  <Paragraphs>56</Paragraphs>
  <Slides>15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Corbel</vt:lpstr>
      <vt:lpstr>Tahoma</vt:lpstr>
      <vt:lpstr>Office Theme</vt:lpstr>
      <vt:lpstr>Equation</vt:lpstr>
      <vt:lpstr>Pertemuan Keemp4t</vt:lpstr>
      <vt:lpstr>PPT BISA DIUNDUH DI:</vt:lpstr>
      <vt:lpstr>ADA KABAR BAIK UNTUK KALIAN!!!</vt:lpstr>
      <vt:lpstr>TAPI BOONG :v</vt:lpstr>
      <vt:lpstr>PASTIKAN</vt:lpstr>
      <vt:lpstr>#3: LET’s RULE THE AREA!</vt:lpstr>
      <vt:lpstr>What we have learned so far...</vt:lpstr>
      <vt:lpstr>Pengolahan Citra Berbasis Area</vt:lpstr>
      <vt:lpstr>Pengolahan Citra Berbasis Area</vt:lpstr>
      <vt:lpstr>Pengolahan Citra Berbasis Area: Dengan Mask – Konvolusi</vt:lpstr>
      <vt:lpstr>Pengolahan Citra Berbasis Area: Dengan Mask – Konvolusi</vt:lpstr>
      <vt:lpstr>PowerPoint Presentation</vt:lpstr>
      <vt:lpstr>Pengolahan Citra Berbasis Area: Dengan Mask – Konvolusi</vt:lpstr>
      <vt:lpstr>Pengolahan Citra Berbasis Area: Dengan Mask – Konvolusi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2019-03-17T19:34:03Z</dcterms:created>
  <dcterms:modified xsi:type="dcterms:W3CDTF">2019-03-17T20:12:06Z</dcterms:modified>
</cp:coreProperties>
</file>